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58" r:id="rId2"/>
    <p:sldId id="265" r:id="rId3"/>
    <p:sldId id="800" r:id="rId4"/>
    <p:sldId id="609" r:id="rId5"/>
    <p:sldId id="422" r:id="rId6"/>
    <p:sldId id="393" r:id="rId7"/>
    <p:sldId id="361" r:id="rId8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C93D48-C40E-4F63-AC87-90F940C099E8}" v="2" dt="2019-11-29T05:10:43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0" autoAdjust="0"/>
    <p:restoredTop sz="86458" autoAdjust="0"/>
  </p:normalViewPr>
  <p:slideViewPr>
    <p:cSldViewPr snapToGrid="0">
      <p:cViewPr varScale="1">
        <p:scale>
          <a:sx n="100" d="100"/>
          <a:sy n="100" d="100"/>
        </p:scale>
        <p:origin x="120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1705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Kay" userId="5aeaeaa7-bb78-45df-b221-64a5a1bbd7b6" providerId="ADAL" clId="{26EF8A93-9BDE-4E2E-92E7-A450406D44CA}"/>
    <pc:docChg chg="modSld">
      <pc:chgData name="Mike Kay" userId="5aeaeaa7-bb78-45df-b221-64a5a1bbd7b6" providerId="ADAL" clId="{26EF8A93-9BDE-4E2E-92E7-A450406D44CA}" dt="2019-11-28T12:56:02.363" v="139" actId="20577"/>
      <pc:docMkLst>
        <pc:docMk/>
      </pc:docMkLst>
      <pc:sldChg chg="modSp">
        <pc:chgData name="Mike Kay" userId="5aeaeaa7-bb78-45df-b221-64a5a1bbd7b6" providerId="ADAL" clId="{26EF8A93-9BDE-4E2E-92E7-A450406D44CA}" dt="2019-11-28T12:31:09.232" v="10" actId="20577"/>
        <pc:sldMkLst>
          <pc:docMk/>
          <pc:sldMk cId="1167327151" sldId="358"/>
        </pc:sldMkLst>
        <pc:spChg chg="mod">
          <ac:chgData name="Mike Kay" userId="5aeaeaa7-bb78-45df-b221-64a5a1bbd7b6" providerId="ADAL" clId="{26EF8A93-9BDE-4E2E-92E7-A450406D44CA}" dt="2019-11-28T12:31:09.232" v="10" actId="20577"/>
          <ac:spMkLst>
            <pc:docMk/>
            <pc:sldMk cId="1167327151" sldId="358"/>
            <ac:spMk id="3" creationId="{00000000-0000-0000-0000-000000000000}"/>
          </ac:spMkLst>
        </pc:spChg>
      </pc:sldChg>
      <pc:sldChg chg="modSp">
        <pc:chgData name="Mike Kay" userId="5aeaeaa7-bb78-45df-b221-64a5a1bbd7b6" providerId="ADAL" clId="{26EF8A93-9BDE-4E2E-92E7-A450406D44CA}" dt="2019-11-28T12:31:58.614" v="95" actId="20577"/>
        <pc:sldMkLst>
          <pc:docMk/>
          <pc:sldMk cId="1524016422" sldId="609"/>
        </pc:sldMkLst>
        <pc:spChg chg="mod">
          <ac:chgData name="Mike Kay" userId="5aeaeaa7-bb78-45df-b221-64a5a1bbd7b6" providerId="ADAL" clId="{26EF8A93-9BDE-4E2E-92E7-A450406D44CA}" dt="2019-11-28T12:31:58.614" v="95" actId="20577"/>
          <ac:spMkLst>
            <pc:docMk/>
            <pc:sldMk cId="1524016422" sldId="609"/>
            <ac:spMk id="2" creationId="{6C672813-3C87-4ED7-9374-FBA0103928EC}"/>
          </ac:spMkLst>
        </pc:spChg>
      </pc:sldChg>
      <pc:sldChg chg="modSp">
        <pc:chgData name="Mike Kay" userId="5aeaeaa7-bb78-45df-b221-64a5a1bbd7b6" providerId="ADAL" clId="{26EF8A93-9BDE-4E2E-92E7-A450406D44CA}" dt="2019-11-28T12:56:02.363" v="139" actId="20577"/>
        <pc:sldMkLst>
          <pc:docMk/>
          <pc:sldMk cId="1605545459" sldId="800"/>
        </pc:sldMkLst>
        <pc:spChg chg="mod">
          <ac:chgData name="Mike Kay" userId="5aeaeaa7-bb78-45df-b221-64a5a1bbd7b6" providerId="ADAL" clId="{26EF8A93-9BDE-4E2E-92E7-A450406D44CA}" dt="2019-11-28T12:56:02.363" v="139" actId="20577"/>
          <ac:spMkLst>
            <pc:docMk/>
            <pc:sldMk cId="1605545459" sldId="800"/>
            <ac:spMk id="2" creationId="{3EB49904-A505-4B55-836A-05C5D78A288A}"/>
          </ac:spMkLst>
        </pc:spChg>
      </pc:sldChg>
    </pc:docChg>
  </pc:docChgLst>
  <pc:docChgLst>
    <pc:chgData name="Mike Kay" userId="5aeaeaa7-bb78-45df-b221-64a5a1bbd7b6" providerId="ADAL" clId="{22C93D48-C40E-4F63-AC87-90F940C099E8}"/>
    <pc:docChg chg="undo custSel modSld">
      <pc:chgData name="Mike Kay" userId="5aeaeaa7-bb78-45df-b221-64a5a1bbd7b6" providerId="ADAL" clId="{22C93D48-C40E-4F63-AC87-90F940C099E8}" dt="2019-11-29T05:27:17.909" v="1065" actId="20577"/>
      <pc:docMkLst>
        <pc:docMk/>
      </pc:docMkLst>
      <pc:sldChg chg="modSp">
        <pc:chgData name="Mike Kay" userId="5aeaeaa7-bb78-45df-b221-64a5a1bbd7b6" providerId="ADAL" clId="{22C93D48-C40E-4F63-AC87-90F940C099E8}" dt="2019-11-29T05:22:57.663" v="792" actId="6549"/>
        <pc:sldMkLst>
          <pc:docMk/>
          <pc:sldMk cId="3903711541" sldId="361"/>
        </pc:sldMkLst>
        <pc:spChg chg="mod">
          <ac:chgData name="Mike Kay" userId="5aeaeaa7-bb78-45df-b221-64a5a1bbd7b6" providerId="ADAL" clId="{22C93D48-C40E-4F63-AC87-90F940C099E8}" dt="2019-11-29T05:22:57.663" v="792" actId="6549"/>
          <ac:spMkLst>
            <pc:docMk/>
            <pc:sldMk cId="3903711541" sldId="361"/>
            <ac:spMk id="3" creationId="{00000000-0000-0000-0000-000000000000}"/>
          </ac:spMkLst>
        </pc:spChg>
      </pc:sldChg>
      <pc:sldChg chg="modSp">
        <pc:chgData name="Mike Kay" userId="5aeaeaa7-bb78-45df-b221-64a5a1bbd7b6" providerId="ADAL" clId="{22C93D48-C40E-4F63-AC87-90F940C099E8}" dt="2019-11-29T05:22:28.545" v="790" actId="20577"/>
        <pc:sldMkLst>
          <pc:docMk/>
          <pc:sldMk cId="2193793314" sldId="393"/>
        </pc:sldMkLst>
        <pc:spChg chg="mod">
          <ac:chgData name="Mike Kay" userId="5aeaeaa7-bb78-45df-b221-64a5a1bbd7b6" providerId="ADAL" clId="{22C93D48-C40E-4F63-AC87-90F940C099E8}" dt="2019-11-29T05:22:28.545" v="790" actId="20577"/>
          <ac:spMkLst>
            <pc:docMk/>
            <pc:sldMk cId="2193793314" sldId="393"/>
            <ac:spMk id="2" creationId="{00000000-0000-0000-0000-000000000000}"/>
          </ac:spMkLst>
        </pc:spChg>
      </pc:sldChg>
      <pc:sldChg chg="modSp">
        <pc:chgData name="Mike Kay" userId="5aeaeaa7-bb78-45df-b221-64a5a1bbd7b6" providerId="ADAL" clId="{22C93D48-C40E-4F63-AC87-90F940C099E8}" dt="2019-11-29T05:27:17.909" v="1065" actId="20577"/>
        <pc:sldMkLst>
          <pc:docMk/>
          <pc:sldMk cId="2033178181" sldId="422"/>
        </pc:sldMkLst>
        <pc:spChg chg="mod">
          <ac:chgData name="Mike Kay" userId="5aeaeaa7-bb78-45df-b221-64a5a1bbd7b6" providerId="ADAL" clId="{22C93D48-C40E-4F63-AC87-90F940C099E8}" dt="2019-11-29T05:27:17.909" v="1065" actId="20577"/>
          <ac:spMkLst>
            <pc:docMk/>
            <pc:sldMk cId="2033178181" sldId="422"/>
            <ac:spMk id="5" creationId="{46DFE4A1-C0C1-4386-8835-F08395B183DC}"/>
          </ac:spMkLst>
        </pc:spChg>
      </pc:sldChg>
      <pc:sldChg chg="modSp">
        <pc:chgData name="Mike Kay" userId="5aeaeaa7-bb78-45df-b221-64a5a1bbd7b6" providerId="ADAL" clId="{22C93D48-C40E-4F63-AC87-90F940C099E8}" dt="2019-11-29T05:12:38.674" v="149" actId="20577"/>
        <pc:sldMkLst>
          <pc:docMk/>
          <pc:sldMk cId="1605545459" sldId="800"/>
        </pc:sldMkLst>
        <pc:spChg chg="mod">
          <ac:chgData name="Mike Kay" userId="5aeaeaa7-bb78-45df-b221-64a5a1bbd7b6" providerId="ADAL" clId="{22C93D48-C40E-4F63-AC87-90F940C099E8}" dt="2019-11-29T05:12:38.674" v="149" actId="20577"/>
          <ac:spMkLst>
            <pc:docMk/>
            <pc:sldMk cId="1605545459" sldId="800"/>
            <ac:spMk id="2" creationId="{3EB49904-A505-4B55-836A-05C5D78A28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37D-55C6-4C30-86D3-76EC612A6B2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D7DA7-4C14-475D-A9E9-5CDBDF57BF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1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D7DA7-4C14-475D-A9E9-5CDBDF57BF7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1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NA Powerpoint Page Bann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10"/>
          <p:cNvSpPr txBox="1">
            <a:spLocks/>
          </p:cNvSpPr>
          <p:nvPr/>
        </p:nvSpPr>
        <p:spPr bwMode="auto">
          <a:xfrm>
            <a:off x="194337" y="6524626"/>
            <a:ext cx="546894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FF823496-833A-425A-8B20-F92118DFC95B}" type="slidenum">
              <a:rPr lang="en-GB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sz="1200" b="1">
              <a:solidFill>
                <a:schemeClr val="bg1"/>
              </a:solidFill>
            </a:endParaRPr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 bwMode="auto">
          <a:xfrm>
            <a:off x="3353594" y="6524626"/>
            <a:ext cx="296492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>
                <a:solidFill>
                  <a:schemeClr val="bg1"/>
                </a:solidFill>
              </a:rPr>
              <a:t>The Voice of the Networks</a:t>
            </a:r>
            <a:endParaRPr lang="en-GB" sz="1400">
              <a:latin typeface="Calibri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2480" y="188640"/>
            <a:ext cx="7722858" cy="720080"/>
          </a:xfrm>
        </p:spPr>
        <p:txBody>
          <a:bodyPr/>
          <a:lstStyle>
            <a:lvl1pPr algn="l">
              <a:defRPr lang="en-GB" sz="3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0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AD7-0D76-4380-89CF-B4FEC4F33D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3" descr="ENA Powerpoint Front cover_backgroun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840" y="16514"/>
            <a:ext cx="1003883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 userDrawn="1"/>
        </p:nvSpPr>
        <p:spPr bwMode="auto">
          <a:xfrm>
            <a:off x="5418902" y="2489544"/>
            <a:ext cx="3360796" cy="175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3600" b="1" dirty="0"/>
              <a:t>Energy</a:t>
            </a:r>
          </a:p>
          <a:p>
            <a:r>
              <a:rPr lang="en-GB" altLang="en-US" sz="3600" b="1" dirty="0"/>
              <a:t>Networks</a:t>
            </a:r>
          </a:p>
          <a:p>
            <a:r>
              <a:rPr lang="en-GB" altLang="en-US" sz="3600" b="1" dirty="0"/>
              <a:t>Association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519738" y="4333875"/>
            <a:ext cx="3624262" cy="2051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39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FAD7-0D76-4380-89CF-B4FEC4F33D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7" descr="ENA Powerpoint Page Bann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15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NA Powerpoint Page Bann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042" y="0"/>
            <a:ext cx="8915400" cy="1143000"/>
          </a:xfrm>
        </p:spPr>
        <p:txBody>
          <a:bodyPr/>
          <a:lstStyle>
            <a:lvl1pPr algn="l">
              <a:defRPr lang="en-GB" sz="3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202" y="1485900"/>
            <a:ext cx="4299479" cy="4648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7781" y="1485900"/>
            <a:ext cx="4299479" cy="4648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B73D0-7FCC-4862-B08D-96A57BD02B1C}" type="datetime1">
              <a:rPr lang="en-US"/>
              <a:pPr>
                <a:defRPr/>
              </a:pPr>
              <a:t>12/3/2019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53A66-C191-4126-A4F4-D926A13F7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47FAD7-0D76-4380-89CF-B4FEC4F33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91" r:id="rId3"/>
    <p:sldLayoutId id="2147483692" r:id="rId4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electricity/engineering/distributed-generation/ena-dno-der-technical-forum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Network Codes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>
          <a:xfrm>
            <a:off x="5519738" y="4333875"/>
            <a:ext cx="3624262" cy="20510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DCRP Issues and Update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DCRP_19_xx</a:t>
            </a:r>
          </a:p>
          <a:p>
            <a:pPr marL="0" indent="0">
              <a:buNone/>
            </a:pPr>
            <a:r>
              <a:rPr lang="en-US" sz="2400" dirty="0"/>
              <a:t>12 December 2019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73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05B1A4-A97D-4769-97C0-89481E14795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Requirement for Generators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Other Codes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Issues for endorsement</a:t>
            </a:r>
          </a:p>
          <a:p>
            <a:pPr marL="400050">
              <a:buFont typeface="+mj-lt"/>
              <a:buAutoNum type="arabicPeriod"/>
            </a:pPr>
            <a:endParaRPr lang="en-GB" dirty="0"/>
          </a:p>
          <a:p>
            <a:pPr marL="857250" lvl="1" indent="-342900">
              <a:buFont typeface="+mj-lt"/>
              <a:buAutoNum type="alphaLcParenR"/>
            </a:pPr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48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EB49904-A505-4B55-836A-05C5D78A28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5299" y="1600201"/>
            <a:ext cx="9155137" cy="4525963"/>
          </a:xfrm>
        </p:spPr>
        <p:txBody>
          <a:bodyPr/>
          <a:lstStyle/>
          <a:p>
            <a:r>
              <a:rPr lang="en-GB" dirty="0"/>
              <a:t>As of 31/10/19 there are over 1000 entries registered from about 50 manufactures into the ENA’s type test database.</a:t>
            </a:r>
          </a:p>
          <a:p>
            <a:r>
              <a:rPr lang="en-GB" dirty="0"/>
              <a:t>ENA wrote to 11 manufacturers about their incomplete etc entries, and asked for resolution of these issues by 5 July 2019. This has resulted in improved resubmissions which are being reviewed.</a:t>
            </a:r>
          </a:p>
          <a:p>
            <a:r>
              <a:rPr lang="en-GB" dirty="0"/>
              <a:t>ENA has appointed engineering consultants to undertake a deeper review of the equipment in the database which started in November 2019.  The scope of the review is to</a:t>
            </a:r>
          </a:p>
          <a:p>
            <a:pPr lvl="1"/>
            <a:r>
              <a:rPr lang="en-GB" dirty="0"/>
              <a:t> undertake a review of the Compliance Verification reports registered for each device for completeness and accuracy; </a:t>
            </a:r>
          </a:p>
          <a:p>
            <a:pPr lvl="1"/>
            <a:r>
              <a:rPr lang="en-GB" dirty="0"/>
              <a:t>assess the type test evidence to confirm whether it demonstrates compliance; </a:t>
            </a:r>
          </a:p>
          <a:p>
            <a:pPr lvl="1"/>
            <a:r>
              <a:rPr lang="en-GB" dirty="0"/>
              <a:t>verify the validity of and whether an equipment certificate has been used to demonstrate compliance; </a:t>
            </a:r>
          </a:p>
          <a:p>
            <a:pPr lvl="1"/>
            <a:r>
              <a:rPr lang="en-GB" dirty="0"/>
              <a:t>undertake 2 industry workshops to disseminate learnings of how stakeholders can demonstrate compliance; prepare industry guidance on acceptable type testing methodologies. </a:t>
            </a:r>
          </a:p>
          <a:p>
            <a:r>
              <a:rPr lang="en-GB" dirty="0"/>
              <a:t>The compliance report is to be confidential to the manufacturer and ENA members.</a:t>
            </a:r>
          </a:p>
          <a:p>
            <a:r>
              <a:rPr lang="en-GB" dirty="0"/>
              <a:t>ENA has published guidance on its website re these compliance checks which will be updated based on the consultant’s findings.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68D985C2-4565-4499-8AE5-F1794C84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RfG 1 - Type Tested Compliance</a:t>
            </a:r>
          </a:p>
        </p:txBody>
      </p:sp>
    </p:spTree>
    <p:extLst>
      <p:ext uri="{BB962C8B-B14F-4D97-AF65-F5344CB8AC3E}">
        <p14:creationId xmlns:p14="http://schemas.microsoft.com/office/powerpoint/2010/main" val="160554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C672813-3C87-4ED7-9374-FBA0103928E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/>
              <a:t>The ENA has received some queries from organizations engaged in creating equipment certificates for G98 and G99 compliant generating units.  </a:t>
            </a:r>
          </a:p>
          <a:p>
            <a:r>
              <a:rPr lang="en-GB" dirty="0"/>
              <a:t>The ENA is supporting those organizations in the expectation that one or more of them will succeed in awarding equipment certificates to one or more manufacturers.</a:t>
            </a:r>
          </a:p>
          <a:p>
            <a:r>
              <a:rPr lang="en-GB" dirty="0"/>
              <a:t>To date no equipment certificates have been claimed to be issued or presented.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85E601-9775-415C-839B-09BC5D86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Equipment Certificates</a:t>
            </a:r>
          </a:p>
        </p:txBody>
      </p:sp>
    </p:spTree>
    <p:extLst>
      <p:ext uri="{BB962C8B-B14F-4D97-AF65-F5344CB8AC3E}">
        <p14:creationId xmlns:p14="http://schemas.microsoft.com/office/powerpoint/2010/main" val="15240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4A4788-F505-4D28-8220-0679D8A3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 Technical Forum</a:t>
            </a:r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46DFE4A1-C0C1-4386-8835-F08395B18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2516" y="1257300"/>
            <a:ext cx="8142452" cy="4648200"/>
          </a:xfrm>
        </p:spPr>
        <p:txBody>
          <a:bodyPr/>
          <a:lstStyle/>
          <a:p>
            <a:endParaRPr lang="en-GB" sz="1600" dirty="0"/>
          </a:p>
          <a:p>
            <a:r>
              <a:rPr lang="en-GB" sz="1600" dirty="0"/>
              <a:t>ENA continuing to run the DER Technical Forum, currently with monthly meetings.</a:t>
            </a:r>
          </a:p>
          <a:p>
            <a:pPr lvl="1"/>
            <a:r>
              <a:rPr lang="en-GB" sz="1400" dirty="0"/>
              <a:t>Since November 2018 87 issues have been raised with ENA regarding the implementation of G98 and G99</a:t>
            </a:r>
          </a:p>
          <a:p>
            <a:pPr lvl="1"/>
            <a:r>
              <a:rPr lang="en-GB" sz="1400" dirty="0"/>
              <a:t>79 of the issues have been formally closed off with the agreement of those that raised them, and 3 more are expected to be closed at the 11/12/19 Forum</a:t>
            </a:r>
          </a:p>
          <a:p>
            <a:pPr lvl="1"/>
            <a:r>
              <a:rPr lang="en-GB" sz="1400" dirty="0"/>
              <a:t>All the issues are made public: </a:t>
            </a:r>
            <a:r>
              <a:rPr lang="en-GB" sz="1400" dirty="0">
                <a:hlinkClick r:id="rId3"/>
              </a:rPr>
              <a:t>http://www.energynetworks.org/electricity/engineering/distributed-generation/ena-dno-der-technical-forum.html</a:t>
            </a:r>
            <a:endParaRPr lang="en-GB" sz="1400" dirty="0"/>
          </a:p>
          <a:p>
            <a:r>
              <a:rPr lang="en-GB" sz="1600" dirty="0"/>
              <a:t>The last meeting was on 1 October, where the focus of discussions was on clarifying and resolving issues related to the demonstration of compliance</a:t>
            </a:r>
          </a:p>
          <a:p>
            <a:r>
              <a:rPr lang="en-GB" sz="1600" dirty="0"/>
              <a:t>Principally driven by the DER Technical Forum the modification proposing a series of minor changes to G99 has just been submitted to Ofgem for approval</a:t>
            </a:r>
          </a:p>
          <a:p>
            <a:r>
              <a:rPr lang="en-GB" sz="1600" dirty="0"/>
              <a:t>DNOs will continue to monitor G99 implementation issues through the DER Technical Forum and general implementation experience – and would hope now not to require any further modifications in the short term</a:t>
            </a:r>
          </a:p>
          <a:p>
            <a:r>
              <a:rPr lang="en-GB" sz="1600" dirty="0"/>
              <a:t>Through the Forum the ENA is continuing to work with a group of owners/developers of second hand gas engine driven synchronous generation (Type B) to find ways to establish G99 (and RfG) compliance given the lack of manufacturers’ information</a:t>
            </a:r>
          </a:p>
        </p:txBody>
      </p:sp>
    </p:spTree>
    <p:extLst>
      <p:ext uri="{BB962C8B-B14F-4D97-AF65-F5344CB8AC3E}">
        <p14:creationId xmlns:p14="http://schemas.microsoft.com/office/powerpoint/2010/main" val="203317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95300" y="1280557"/>
            <a:ext cx="8915400" cy="4525963"/>
          </a:xfrm>
        </p:spPr>
        <p:txBody>
          <a:bodyPr/>
          <a:lstStyle/>
          <a:p>
            <a:r>
              <a:rPr lang="en-GB" dirty="0"/>
              <a:t>System Operation Guidelines - no update at this time</a:t>
            </a:r>
          </a:p>
          <a:p>
            <a:r>
              <a:rPr lang="en-GB" dirty="0"/>
              <a:t>Demand Connexion Code – no update at this time</a:t>
            </a:r>
          </a:p>
          <a:p>
            <a:r>
              <a:rPr lang="en-GB" dirty="0"/>
              <a:t>Emergency and Restoration Code – the implementation of this is now nearly </a:t>
            </a:r>
            <a:r>
              <a:rPr lang="en-GB" dirty="0" smtClean="0"/>
              <a:t>complete (submission of revised documents to Ofgem 18</a:t>
            </a:r>
            <a:r>
              <a:rPr lang="en-GB" baseline="30000" dirty="0" smtClean="0"/>
              <a:t>th</a:t>
            </a:r>
            <a:r>
              <a:rPr lang="en-GB" dirty="0" smtClean="0"/>
              <a:t> December 2019) </a:t>
            </a:r>
            <a:r>
              <a:rPr lang="en-GB" dirty="0"/>
              <a:t>and the approach taken by NGESO has been to limit any impact to CUSC parties – so no effect on distribution connected customers unless they hold a CUSC contract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Codes</a:t>
            </a:r>
          </a:p>
        </p:txBody>
      </p:sp>
    </p:spTree>
    <p:extLst>
      <p:ext uri="{BB962C8B-B14F-4D97-AF65-F5344CB8AC3E}">
        <p14:creationId xmlns:p14="http://schemas.microsoft.com/office/powerpoint/2010/main" val="219379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/>
              <a:t>The DCRP is invited to:</a:t>
            </a:r>
          </a:p>
          <a:p>
            <a:endParaRPr lang="en-GB" dirty="0"/>
          </a:p>
          <a:p>
            <a:pPr lvl="1"/>
            <a:r>
              <a:rPr lang="en-GB" dirty="0"/>
              <a:t>Note the ENA’s continuing activity in reviewing the completeness etc of entries in the type tested database</a:t>
            </a:r>
          </a:p>
          <a:p>
            <a:pPr lvl="1"/>
            <a:r>
              <a:rPr lang="en-GB" dirty="0"/>
              <a:t>Note the DER Technical Forum activity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DCRP Issues</a:t>
            </a:r>
          </a:p>
        </p:txBody>
      </p:sp>
    </p:spTree>
    <p:extLst>
      <p:ext uri="{BB962C8B-B14F-4D97-AF65-F5344CB8AC3E}">
        <p14:creationId xmlns:p14="http://schemas.microsoft.com/office/powerpoint/2010/main" val="390371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NO SG EU Network Code presentation 240616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DNO SG EU Network Code presentation 240616</Template>
  <TotalTime>11548</TotalTime>
  <Words>582</Words>
  <Application>Microsoft Office PowerPoint</Application>
  <PresentationFormat>A4 Paper (210x297 mm)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DNO SG EU Network Code presentation 240616</vt:lpstr>
      <vt:lpstr>EU Network Codes</vt:lpstr>
      <vt:lpstr>Agenda</vt:lpstr>
      <vt:lpstr>RfG 1 - Type Tested Compliance</vt:lpstr>
      <vt:lpstr>Equipment Certificates</vt:lpstr>
      <vt:lpstr>DER Technical Forum</vt:lpstr>
      <vt:lpstr>Other Codes</vt:lpstr>
      <vt:lpstr>DCRP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Kay</dc:creator>
  <cp:lastModifiedBy>Mark Dunk</cp:lastModifiedBy>
  <cp:revision>311</cp:revision>
  <dcterms:created xsi:type="dcterms:W3CDTF">2015-10-19T06:53:55Z</dcterms:created>
  <dcterms:modified xsi:type="dcterms:W3CDTF">2019-12-03T14:27:35Z</dcterms:modified>
</cp:coreProperties>
</file>